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s-MX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640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91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471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2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57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160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3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19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91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986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382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s-MX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MX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F736-F9AF-45BE-9E29-FE9B7D84D377}" type="datetimeFigureOut">
              <a:rPr lang="es-MX" smtClean="0"/>
              <a:t>07/03/2018</a:t>
            </a:fld>
            <a:endParaRPr lang="es-MX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D417E-F029-489B-A463-03A0ADF37B03}" type="slidenum">
              <a:rPr lang="es-MX" smtClean="0"/>
              <a:t>‹N›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955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991753" y="5488396"/>
            <a:ext cx="10515600" cy="1325563"/>
          </a:xfrm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Centro de desarrollo Pequeño Sol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461" y="821236"/>
            <a:ext cx="3863926" cy="28936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39" y="2899426"/>
            <a:ext cx="3863926" cy="289365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49" y="3096573"/>
            <a:ext cx="4054899" cy="26965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40" y="820829"/>
            <a:ext cx="4054899" cy="227975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89" y="1725864"/>
            <a:ext cx="2067951" cy="2347124"/>
          </a:xfrm>
          <a:prstGeom prst="rect">
            <a:avLst/>
          </a:prstGeom>
        </p:spPr>
      </p:pic>
      <p:pic>
        <p:nvPicPr>
          <p:cNvPr id="13" name="pequeño so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22280" y="4487030"/>
            <a:ext cx="662778" cy="6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992944" y="507855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s-MX" sz="3600" smtClean="0">
                <a:solidFill>
                  <a:schemeClr val="bg1"/>
                </a:solidFill>
                <a:latin typeface="Century Gothic" panose="020B0502020202020204" pitchFamily="34" charset="0"/>
              </a:rPr>
              <a:t>Aula de apoyo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b="31077"/>
          <a:stretch/>
        </p:blipFill>
        <p:spPr>
          <a:xfrm>
            <a:off x="-253220" y="-16814"/>
            <a:ext cx="4114018" cy="47069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-1"/>
            <a:ext cx="8331200" cy="46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8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94" y="0"/>
            <a:ext cx="7357403" cy="68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6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600"/>
            <a:ext cx="12192000" cy="7213600"/>
          </a:xfrm>
        </p:spPr>
      </p:pic>
    </p:spTree>
    <p:extLst>
      <p:ext uri="{BB962C8B-B14F-4D97-AF65-F5344CB8AC3E}">
        <p14:creationId xmlns:p14="http://schemas.microsoft.com/office/powerpoint/2010/main" val="26230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9360"/>
            <a:ext cx="12192000" cy="8087360"/>
          </a:xfrm>
        </p:spPr>
      </p:pic>
    </p:spTree>
    <p:extLst>
      <p:ext uri="{BB962C8B-B14F-4D97-AF65-F5344CB8AC3E}">
        <p14:creationId xmlns:p14="http://schemas.microsoft.com/office/powerpoint/2010/main" val="9254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781218"/>
            <a:ext cx="6330461" cy="4751219"/>
          </a:xfr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11591" y="5532437"/>
            <a:ext cx="10515600" cy="1325563"/>
          </a:xfrm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Círculos de diálogo             Filosofía para niños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18" y="0"/>
            <a:ext cx="9156782" cy="6867586"/>
          </a:xfrm>
        </p:spPr>
      </p:pic>
      <p:sp>
        <p:nvSpPr>
          <p:cNvPr id="7" name="Titolo 5"/>
          <p:cNvSpPr txBox="1">
            <a:spLocks/>
          </p:cNvSpPr>
          <p:nvPr/>
        </p:nvSpPr>
        <p:spPr>
          <a:xfrm>
            <a:off x="-7841567" y="51348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UNESCO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316618" y="5138540"/>
            <a:ext cx="10515600" cy="1325563"/>
          </a:xfrm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15 años de la casita de reciclaje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103" y="0"/>
            <a:ext cx="6489896" cy="48674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93" y="0"/>
            <a:ext cx="8669250" cy="48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627185" y="116379"/>
            <a:ext cx="10515600" cy="1325563"/>
          </a:xfrm>
        </p:spPr>
        <p:txBody>
          <a:bodyPr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Agroecología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17332"/>
          <a:stretch/>
        </p:blipFill>
        <p:spPr>
          <a:xfrm>
            <a:off x="-17280" y="1434905"/>
            <a:ext cx="12210505" cy="56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894470" y="434703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Educación</a:t>
            </a:r>
            <a:b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Inclusiva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sol2016-nov17-invitacion rally-inclusi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470" y="626232"/>
            <a:ext cx="7391522" cy="55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894470" y="434703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Educación</a:t>
            </a:r>
            <a:b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MX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Inclusiva</a:t>
            </a:r>
            <a:endParaRPr lang="es-MX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061"/>
            <a:ext cx="6583680" cy="36935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0"/>
            <a:ext cx="5608320" cy="31630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637"/>
            <a:ext cx="6583680" cy="36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</Words>
  <Application>Microsoft Office PowerPoint</Application>
  <PresentationFormat>Widescreen</PresentationFormat>
  <Paragraphs>8</Paragraphs>
  <Slides>11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Tema di Office</vt:lpstr>
      <vt:lpstr>Centro de desarrollo Pequeño Sol</vt:lpstr>
      <vt:lpstr>Presentazione standard di PowerPoint</vt:lpstr>
      <vt:lpstr>Presentazione standard di PowerPoint</vt:lpstr>
      <vt:lpstr>Círculos de diálogo             Filosofía para niños</vt:lpstr>
      <vt:lpstr>Presentazione standard di PowerPoint</vt:lpstr>
      <vt:lpstr>15 años de la casita de reciclaje</vt:lpstr>
      <vt:lpstr>Agroecología</vt:lpstr>
      <vt:lpstr>Educación Inclusiva</vt:lpstr>
      <vt:lpstr>Educación Inclusiva</vt:lpstr>
      <vt:lpstr>Aula de apoyo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Lorena</dc:creator>
  <cp:lastModifiedBy>Lorena</cp:lastModifiedBy>
  <cp:revision>6</cp:revision>
  <dcterms:created xsi:type="dcterms:W3CDTF">2018-03-07T15:33:49Z</dcterms:created>
  <dcterms:modified xsi:type="dcterms:W3CDTF">2018-03-07T17:09:16Z</dcterms:modified>
</cp:coreProperties>
</file>